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Montserrat 1 Bold" panose="020B0604020202020204" charset="0"/>
      <p:regular r:id="rId5"/>
    </p:embeddedFont>
    <p:embeddedFont>
      <p:font typeface="Montserrat 2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13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034700" y="4315891"/>
            <a:ext cx="10218600" cy="88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8"/>
              </a:lnSpc>
            </a:pPr>
            <a:r>
              <a:rPr lang="en-US" sz="5600" b="1" dirty="0">
                <a:solidFill>
                  <a:srgbClr val="545454"/>
                </a:solidFill>
                <a:latin typeface="Montserrat 1 Bold"/>
                <a:ea typeface="Montserrat 1 Bold"/>
                <a:cs typeface="Montserrat 1 Bold"/>
                <a:sym typeface="Montserrat 1 Bold"/>
              </a:rPr>
              <a:t>[Subject]</a:t>
            </a:r>
          </a:p>
        </p:txBody>
      </p:sp>
      <p:sp>
        <p:nvSpPr>
          <p:cNvPr id="16" name="Freeform 16"/>
          <p:cNvSpPr/>
          <p:nvPr/>
        </p:nvSpPr>
        <p:spPr>
          <a:xfrm>
            <a:off x="5576391" y="464455"/>
            <a:ext cx="7107881" cy="2889411"/>
          </a:xfrm>
          <a:custGeom>
            <a:avLst/>
            <a:gdLst/>
            <a:ahLst/>
            <a:cxnLst/>
            <a:rect l="l" t="t" r="r" b="b"/>
            <a:pathLst>
              <a:path w="7107881" h="2889411">
                <a:moveTo>
                  <a:pt x="0" y="0"/>
                </a:moveTo>
                <a:lnTo>
                  <a:pt x="7107882" y="0"/>
                </a:lnTo>
                <a:lnTo>
                  <a:pt x="7107882" y="2889411"/>
                </a:lnTo>
                <a:lnTo>
                  <a:pt x="0" y="28894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837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3909463" y="5527903"/>
            <a:ext cx="10218600" cy="88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8"/>
              </a:lnSpc>
            </a:pPr>
            <a:r>
              <a:rPr lang="en-US" sz="5600" dirty="0">
                <a:solidFill>
                  <a:srgbClr val="545454"/>
                </a:solidFill>
                <a:latin typeface="Montserrat 2"/>
                <a:ea typeface="Montserrat 2"/>
                <a:cs typeface="Montserrat 2"/>
                <a:sym typeface="Montserrat 2"/>
              </a:rPr>
              <a:t>[Your Name]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920840" h="10287000">
                <a:moveTo>
                  <a:pt x="0" y="0"/>
                </a:moveTo>
                <a:lnTo>
                  <a:pt x="18920840" y="0"/>
                </a:lnTo>
                <a:lnTo>
                  <a:pt x="189208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6000"/>
            </a:blip>
            <a:stretch>
              <a:fillRect l="-34193" t="-26308" b="-2630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288676" y="294735"/>
            <a:ext cx="17710648" cy="9697531"/>
            <a:chOff x="0" y="0"/>
            <a:chExt cx="4664533" cy="2554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64533" cy="2554082"/>
            </a:xfrm>
            <a:custGeom>
              <a:avLst/>
              <a:gdLst/>
              <a:ahLst/>
              <a:cxnLst/>
              <a:rect l="l" t="t" r="r" b="b"/>
              <a:pathLst>
                <a:path w="4664533" h="2554082">
                  <a:moveTo>
                    <a:pt x="0" y="0"/>
                  </a:moveTo>
                  <a:lnTo>
                    <a:pt x="4664533" y="0"/>
                  </a:lnTo>
                  <a:lnTo>
                    <a:pt x="4664533" y="2554082"/>
                  </a:lnTo>
                  <a:lnTo>
                    <a:pt x="0" y="25540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4664533" cy="25540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6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349208" y="696325"/>
            <a:ext cx="2167716" cy="1254490"/>
          </a:xfrm>
          <a:custGeom>
            <a:avLst/>
            <a:gdLst/>
            <a:ahLst/>
            <a:cxnLst/>
            <a:rect l="l" t="t" r="r" b="b"/>
            <a:pathLst>
              <a:path w="2167716" h="1254490">
                <a:moveTo>
                  <a:pt x="0" y="0"/>
                </a:moveTo>
                <a:lnTo>
                  <a:pt x="2167716" y="0"/>
                </a:lnTo>
                <a:lnTo>
                  <a:pt x="2167716" y="1254490"/>
                </a:lnTo>
                <a:lnTo>
                  <a:pt x="0" y="12544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063" r="-23299" b="-38373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4687231" y="2265785"/>
            <a:ext cx="8913539" cy="88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8"/>
              </a:lnSpc>
            </a:pPr>
            <a:r>
              <a:rPr lang="en-US" sz="5600" dirty="0">
                <a:solidFill>
                  <a:srgbClr val="545454"/>
                </a:solidFill>
                <a:latin typeface="Montserrat 2"/>
                <a:ea typeface="Montserrat 2"/>
                <a:cs typeface="Montserrat 2"/>
                <a:sym typeface="Montserrat 2"/>
              </a:rPr>
              <a:t>[Thanks and Contacts]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</Words>
  <Application>Microsoft Office PowerPoint</Application>
  <PresentationFormat>Personalizar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Montserrat 1 Bold</vt:lpstr>
      <vt:lpstr>Montserrat 2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[SIMPÓSIO]Template</dc:title>
  <cp:lastModifiedBy>Dani Rachid Viana</cp:lastModifiedBy>
  <cp:revision>3</cp:revision>
  <dcterms:created xsi:type="dcterms:W3CDTF">2006-08-16T00:00:00Z</dcterms:created>
  <dcterms:modified xsi:type="dcterms:W3CDTF">2024-09-30T16:21:05Z</dcterms:modified>
  <dc:identifier>DAGR6YfHRfk</dc:identifier>
</cp:coreProperties>
</file>