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32B960-3536-7255-148B-4BC49FA2C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58DBDE-188A-182C-365E-347437F69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4647DE-5A18-D589-04E3-7FCD823E8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0B672E-3761-AC6A-914C-1CBBC60E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6D25B8-9758-8D00-ECE0-2872AC755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9260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66A87-8FED-C17E-6FA8-BDE857903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DBA789-956E-1B75-B7A3-EA75F0A4D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8FE406-DF22-F475-9BAD-0327539F5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E87C15-0A01-5B3C-9992-A2CD590F6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DAA4F1-3122-00CC-1D2C-996725CE6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55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5668B-C208-B177-06A3-C91443E5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CB1EB8-F608-95F3-4EC8-064FEDF51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7DF8CD-02E3-832D-FE39-C2D4B2249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B6E660-34F3-46B2-6E64-F1C17BB9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58FA98-404B-8BAF-FA05-B4D5CAF2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21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99AB1-CA3F-23E4-E948-CF3B745C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7F5DE3-58DC-D94C-6CA4-69BD4EF70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D8A2446-7658-9E34-5B37-6339F0B6F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15BE41-01D3-6F0C-A115-9ED8629D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C7FEA85-0399-2F75-C898-6000E114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66BF7A-032E-8651-DDA4-9894D50B0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32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4B40B-0B1C-77B0-B937-CDF924D56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49AF28-96C8-81A3-7B2C-EB3319451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00A4D5-D07B-98E7-18FE-19E475BDF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DE173A7-1042-505D-35F4-47B5D45AA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8F57902-347E-3E69-FE87-A883AC6D9C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DCC2BD5-F6BA-2D5F-7B1B-63EFD3723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2549E3A-3642-C15F-49ED-4F4507585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0A2A01-467C-D966-4DA5-C10690BD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84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19594-0181-4875-41AC-13EFEB43C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BE37520-C54B-03EA-8223-F9D93970F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A4676E-1AFB-2F6E-18A7-28B090184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875E9DA-F3BB-A228-BC41-D4FF2B71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233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756846E-BBBB-6135-ECCF-19A6EA91B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34D9BC6-5A76-1D75-2C00-73F7D05D2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B8EF1F-7BBC-E913-68AF-802433607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8342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C57E6-FCEB-5167-B850-430A93D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DA5A02-ADD3-DEC3-2358-648D90276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080F91-9E23-560B-D7D9-951324C80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255E24-41C9-4787-26E7-B02215AEA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2E32EA-B070-A543-B55D-5A205068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9B6D82-D6AD-4CD7-89BA-5C65FF10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200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78BA6-ECA7-C73A-8F38-841F0CE1F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B5EC667-C9B2-138B-944A-1EA470B2E4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199F67-7721-A5A0-9FA3-D9109CED8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A7C35E-FE0D-0648-3B3F-561C203D3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A5EC88-F3E9-C859-1E42-56A267C96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16B127-D049-8972-0036-68268F9F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17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CEAA7-5946-D396-6136-8B3E1B3AC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A19B5F-83DE-E9E8-1EB4-F87672A25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9C7A49-97C4-4433-3B83-69F26827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646AF4-F48F-8BF8-32C5-88B661DA1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53038A-1CD0-E3D7-70B5-5D8BE59E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546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D5443B-DA2B-F60B-248A-E8A2456DF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19FCCFB-D7DF-5476-41AA-6ABC45160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851822-A0CB-2767-169A-B1D9AB88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D6F69F-CF91-BAEE-3BE5-B67904485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C3D7E2-C510-98EA-52DD-CCBA6C8CB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79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78C93D1-2B5C-3AA6-F1BD-CC0C41BFD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1347795-FB27-1E7E-38BA-477B1E9A4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CE834A-DD66-C42B-97F5-855E11CFF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81D6D0-F976-4220-B81A-D1969F89A354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A7FB36-99DB-909E-3840-DA5E59B3B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1B2A3B-EEF0-0E72-D011-08CA00311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8677BA-7E34-40B4-BFF6-F00BE2556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485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7DABC85-EB5D-D223-F73C-9EB7D68E7C09}"/>
              </a:ext>
            </a:extLst>
          </p:cNvPr>
          <p:cNvSpPr txBox="1"/>
          <p:nvPr/>
        </p:nvSpPr>
        <p:spPr>
          <a:xfrm>
            <a:off x="3047172" y="2634734"/>
            <a:ext cx="6097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i="0" dirty="0">
                <a:solidFill>
                  <a:srgbClr val="545454"/>
                </a:solidFill>
                <a:effectLst/>
              </a:rPr>
              <a:t>[Título/</a:t>
            </a:r>
            <a:r>
              <a:rPr lang="pt-BR" sz="4800" b="1" i="0" dirty="0" err="1">
                <a:solidFill>
                  <a:srgbClr val="545454"/>
                </a:solidFill>
                <a:effectLst/>
              </a:rPr>
              <a:t>Subject</a:t>
            </a:r>
            <a:r>
              <a:rPr lang="pt-BR" sz="4800" b="1" i="0" dirty="0">
                <a:solidFill>
                  <a:srgbClr val="545454"/>
                </a:solidFill>
                <a:effectLst/>
              </a:rPr>
              <a:t>]</a:t>
            </a:r>
            <a:endParaRPr lang="pt-BR" sz="48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6B909C3-35EC-1B22-C0BA-CF82FC76C4FA}"/>
              </a:ext>
            </a:extLst>
          </p:cNvPr>
          <p:cNvSpPr txBox="1"/>
          <p:nvPr/>
        </p:nvSpPr>
        <p:spPr>
          <a:xfrm>
            <a:off x="2831690" y="3581088"/>
            <a:ext cx="6528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rgbClr val="545454"/>
                </a:solidFill>
                <a:effectLst/>
              </a:rPr>
              <a:t>[Nome/</a:t>
            </a:r>
            <a:r>
              <a:rPr lang="pt-BR" sz="4800" b="0" i="0" dirty="0" err="1">
                <a:solidFill>
                  <a:srgbClr val="545454"/>
                </a:solidFill>
                <a:effectLst/>
              </a:rPr>
              <a:t>Nombre</a:t>
            </a:r>
            <a:r>
              <a:rPr lang="pt-BR" sz="4800" b="0" i="0" dirty="0">
                <a:solidFill>
                  <a:srgbClr val="545454"/>
                </a:solidFill>
                <a:effectLst/>
              </a:rPr>
              <a:t>/</a:t>
            </a:r>
            <a:r>
              <a:rPr lang="pt-BR" sz="4800" b="0" i="0" dirty="0" err="1">
                <a:solidFill>
                  <a:srgbClr val="545454"/>
                </a:solidFill>
                <a:effectLst/>
              </a:rPr>
              <a:t>Name</a:t>
            </a:r>
            <a:r>
              <a:rPr lang="pt-BR" sz="4800" b="0" i="0" dirty="0">
                <a:solidFill>
                  <a:srgbClr val="545454"/>
                </a:solidFill>
                <a:effectLst/>
              </a:rPr>
              <a:t>]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07429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455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3D5406E-F008-56EF-E8F7-60F663319085}"/>
              </a:ext>
            </a:extLst>
          </p:cNvPr>
          <p:cNvSpPr txBox="1"/>
          <p:nvPr/>
        </p:nvSpPr>
        <p:spPr>
          <a:xfrm>
            <a:off x="2050026" y="1230331"/>
            <a:ext cx="80919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0" i="0" dirty="0">
                <a:solidFill>
                  <a:srgbClr val="545454"/>
                </a:solidFill>
                <a:effectLst/>
                <a:latin typeface="YAE6_Fm08Uc 0"/>
              </a:rPr>
              <a:t>[Agradecimento e Contatos / </a:t>
            </a:r>
            <a:r>
              <a:rPr lang="pt-BR" sz="4800" b="0" i="0" dirty="0" err="1">
                <a:solidFill>
                  <a:srgbClr val="545454"/>
                </a:solidFill>
                <a:effectLst/>
                <a:latin typeface="YAE6_Fm08Uc 0"/>
              </a:rPr>
              <a:t>Gracias</a:t>
            </a:r>
            <a:r>
              <a:rPr lang="pt-BR" sz="4800" b="0" i="0" dirty="0">
                <a:solidFill>
                  <a:srgbClr val="545454"/>
                </a:solidFill>
                <a:effectLst/>
                <a:latin typeface="YAE6_Fm08Uc 0"/>
              </a:rPr>
              <a:t> y </a:t>
            </a:r>
            <a:r>
              <a:rPr lang="pt-BR" sz="4800" b="0" i="0" dirty="0" err="1">
                <a:solidFill>
                  <a:srgbClr val="545454"/>
                </a:solidFill>
                <a:effectLst/>
                <a:latin typeface="YAE6_Fm08Uc 0"/>
              </a:rPr>
              <a:t>Contactos</a:t>
            </a:r>
            <a:r>
              <a:rPr lang="pt-BR" sz="4800" b="0" i="0" dirty="0">
                <a:solidFill>
                  <a:srgbClr val="545454"/>
                </a:solidFill>
                <a:effectLst/>
                <a:latin typeface="YAE6_Fm08Uc 0"/>
              </a:rPr>
              <a:t> / </a:t>
            </a:r>
            <a:endParaRPr lang="pt-BR" sz="4800" dirty="0">
              <a:solidFill>
                <a:srgbClr val="545454"/>
              </a:solidFill>
              <a:effectLst/>
              <a:latin typeface="YAE6_Fm08Uc 0"/>
            </a:endParaRPr>
          </a:p>
          <a:p>
            <a:pPr algn="ctr"/>
            <a:r>
              <a:rPr lang="pt-BR" sz="4800" b="0" i="0" dirty="0" err="1">
                <a:solidFill>
                  <a:srgbClr val="545454"/>
                </a:solidFill>
                <a:effectLst/>
                <a:latin typeface="YAE6_Fm08Uc 0"/>
              </a:rPr>
              <a:t>Thanks</a:t>
            </a:r>
            <a:r>
              <a:rPr lang="pt-BR" sz="4800" b="0" i="0" dirty="0">
                <a:solidFill>
                  <a:srgbClr val="545454"/>
                </a:solidFill>
                <a:effectLst/>
                <a:latin typeface="YAE6_Fm08Uc 0"/>
              </a:rPr>
              <a:t> </a:t>
            </a:r>
            <a:r>
              <a:rPr lang="pt-BR" sz="4800" b="0" i="0" dirty="0" err="1">
                <a:solidFill>
                  <a:srgbClr val="545454"/>
                </a:solidFill>
                <a:effectLst/>
                <a:latin typeface="YAE6_Fm08Uc 0"/>
              </a:rPr>
              <a:t>and</a:t>
            </a:r>
            <a:r>
              <a:rPr lang="pt-BR" sz="4800" b="0" i="0" dirty="0">
                <a:solidFill>
                  <a:srgbClr val="545454"/>
                </a:solidFill>
                <a:effectLst/>
                <a:latin typeface="YAE6_Fm08Uc 0"/>
              </a:rPr>
              <a:t> </a:t>
            </a:r>
            <a:r>
              <a:rPr lang="pt-BR" sz="4800" b="0" i="0" dirty="0" err="1">
                <a:solidFill>
                  <a:srgbClr val="545454"/>
                </a:solidFill>
                <a:effectLst/>
                <a:latin typeface="YAE6_Fm08Uc 0"/>
              </a:rPr>
              <a:t>Contacts</a:t>
            </a:r>
            <a:r>
              <a:rPr lang="pt-BR" sz="4800" b="0" i="0" dirty="0">
                <a:solidFill>
                  <a:srgbClr val="545454"/>
                </a:solidFill>
                <a:effectLst/>
                <a:latin typeface="YAE6_Fm08Uc 0"/>
              </a:rPr>
              <a:t>]</a:t>
            </a:r>
            <a:endParaRPr lang="pt-BR" sz="4800" dirty="0">
              <a:solidFill>
                <a:srgbClr val="545454"/>
              </a:solidFill>
              <a:effectLst/>
              <a:latin typeface="YAE6_Fm08Uc 0"/>
            </a:endParaRPr>
          </a:p>
        </p:txBody>
      </p:sp>
    </p:spTree>
    <p:extLst>
      <p:ext uri="{BB962C8B-B14F-4D97-AF65-F5344CB8AC3E}">
        <p14:creationId xmlns:p14="http://schemas.microsoft.com/office/powerpoint/2010/main" val="23217613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YAE6_Fm08Uc 0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 Rachid Viana</dc:creator>
  <cp:lastModifiedBy>Dani Rachid Viana</cp:lastModifiedBy>
  <cp:revision>1</cp:revision>
  <dcterms:created xsi:type="dcterms:W3CDTF">2024-09-30T15:59:20Z</dcterms:created>
  <dcterms:modified xsi:type="dcterms:W3CDTF">2024-09-30T16:18:23Z</dcterms:modified>
</cp:coreProperties>
</file>